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5" r:id="rId7"/>
    <p:sldId id="262" r:id="rId8"/>
    <p:sldId id="263" r:id="rId9"/>
    <p:sldId id="264"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91" d="100"/>
          <a:sy n="91" d="100"/>
        </p:scale>
        <p:origin x="12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FCF4CD-15F9-475F-A44E-9E497B97815D}"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4131451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CF4CD-15F9-475F-A44E-9E497B97815D}"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3516419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CF4CD-15F9-475F-A44E-9E497B97815D}"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310094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CF4CD-15F9-475F-A44E-9E497B97815D}"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18262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FCF4CD-15F9-475F-A44E-9E497B97815D}"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733895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FCF4CD-15F9-475F-A44E-9E497B97815D}" type="datetimeFigureOut">
              <a:rPr lang="en-US" smtClean="0"/>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3632539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FCF4CD-15F9-475F-A44E-9E497B97815D}" type="datetimeFigureOut">
              <a:rPr lang="en-US" smtClean="0"/>
              <a:t>9/22/2020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3126476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FCF4CD-15F9-475F-A44E-9E497B97815D}" type="datetimeFigureOut">
              <a:rPr lang="en-US" smtClean="0"/>
              <a:t>9/22/2020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2735191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FCF4CD-15F9-475F-A44E-9E497B97815D}" type="datetimeFigureOut">
              <a:rPr lang="en-US" smtClean="0"/>
              <a:t>9/22/2020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3444669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FCF4CD-15F9-475F-A44E-9E497B97815D}" type="datetimeFigureOut">
              <a:rPr lang="en-US" smtClean="0"/>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252313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FCF4CD-15F9-475F-A44E-9E497B97815D}" type="datetimeFigureOut">
              <a:rPr lang="en-US" smtClean="0"/>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488879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CF4CD-15F9-475F-A44E-9E497B97815D}" type="datetimeFigureOut">
              <a:rPr lang="en-US" smtClean="0"/>
              <a:t>9/22/2020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035B7F-C2E6-4F34-9B53-F5F59666E5D3}" type="slidenum">
              <a:rPr lang="en-US" smtClean="0"/>
              <a:t>‹#›</a:t>
            </a:fld>
            <a:endParaRPr lang="en-US"/>
          </a:p>
        </p:txBody>
      </p:sp>
    </p:spTree>
    <p:extLst>
      <p:ext uri="{BB962C8B-B14F-4D97-AF65-F5344CB8AC3E}">
        <p14:creationId xmlns:p14="http://schemas.microsoft.com/office/powerpoint/2010/main" val="3592467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dossantos@yonkerspublicschool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 to our first Virtual Open House</a:t>
            </a:r>
            <a:endParaRPr lang="en-US" dirty="0"/>
          </a:p>
        </p:txBody>
      </p:sp>
      <p:sp>
        <p:nvSpPr>
          <p:cNvPr id="3" name="Subtitle 2"/>
          <p:cNvSpPr>
            <a:spLocks noGrp="1"/>
          </p:cNvSpPr>
          <p:nvPr>
            <p:ph type="subTitle" idx="1"/>
          </p:nvPr>
        </p:nvSpPr>
        <p:spPr/>
        <p:txBody>
          <a:bodyPr/>
          <a:lstStyle/>
          <a:p>
            <a:r>
              <a:rPr lang="en-US" dirty="0" smtClean="0"/>
              <a:t>Ms. </a:t>
            </a:r>
            <a:r>
              <a:rPr lang="en-US" dirty="0" err="1" smtClean="0"/>
              <a:t>DosSantos</a:t>
            </a:r>
            <a:endParaRPr lang="en-US" dirty="0" smtClean="0"/>
          </a:p>
          <a:p>
            <a:r>
              <a:rPr lang="en-US" dirty="0" smtClean="0"/>
              <a:t>Grade 4</a:t>
            </a:r>
          </a:p>
          <a:p>
            <a:r>
              <a:rPr lang="en-US" dirty="0" smtClean="0"/>
              <a:t>Kahlil Gibran</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8242" y="2725511"/>
            <a:ext cx="3499757" cy="3790950"/>
          </a:xfrm>
          <a:prstGeom prst="rect">
            <a:avLst/>
          </a:prstGeom>
        </p:spPr>
      </p:pic>
    </p:spTree>
    <p:extLst>
      <p:ext uri="{BB962C8B-B14F-4D97-AF65-F5344CB8AC3E}">
        <p14:creationId xmlns:p14="http://schemas.microsoft.com/office/powerpoint/2010/main" val="1257484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CLEVER</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Most of the APPs we use during class are located on your Clever account. </a:t>
            </a:r>
            <a:r>
              <a:rPr lang="en-US" dirty="0" err="1" smtClean="0"/>
              <a:t>Ie</a:t>
            </a:r>
            <a:r>
              <a:rPr lang="en-US" dirty="0" smtClean="0"/>
              <a:t>.  Castle Learning, Benchmark, Common Lit, Splash Learn</a:t>
            </a:r>
          </a:p>
          <a:p>
            <a:r>
              <a:rPr lang="en-US" dirty="0" smtClean="0"/>
              <a:t>You can easily go to my page and click on it to find the resources.</a:t>
            </a:r>
          </a:p>
          <a:p>
            <a:r>
              <a:rPr lang="en-US" dirty="0" smtClean="0"/>
              <a:t>I have also been placing class announcements on that page.</a:t>
            </a:r>
            <a:endParaRPr lang="en-US" dirty="0"/>
          </a:p>
          <a:p>
            <a:r>
              <a:rPr lang="en-US" dirty="0" smtClean="0"/>
              <a:t>The class schedule will become more definitive as we move along in this process because I anticipate everything changing when we move to the hybrid model.</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9382" y="4016829"/>
            <a:ext cx="3790950" cy="2892312"/>
          </a:xfrm>
          <a:prstGeom prst="rect">
            <a:avLst/>
          </a:prstGeom>
        </p:spPr>
      </p:pic>
    </p:spTree>
    <p:extLst>
      <p:ext uri="{BB962C8B-B14F-4D97-AF65-F5344CB8AC3E}">
        <p14:creationId xmlns:p14="http://schemas.microsoft.com/office/powerpoint/2010/main" val="466564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Reading log/ Book Report</a:t>
            </a:r>
            <a:endParaRPr lang="en-US" dirty="0">
              <a:solidFill>
                <a:srgbClr val="FF0000"/>
              </a:solidFill>
            </a:endParaRPr>
          </a:p>
        </p:txBody>
      </p:sp>
      <p:sp>
        <p:nvSpPr>
          <p:cNvPr id="3" name="Content Placeholder 2"/>
          <p:cNvSpPr>
            <a:spLocks noGrp="1"/>
          </p:cNvSpPr>
          <p:nvPr>
            <p:ph idx="1"/>
          </p:nvPr>
        </p:nvSpPr>
        <p:spPr>
          <a:xfrm>
            <a:off x="838200" y="1335768"/>
            <a:ext cx="10515600" cy="4351338"/>
          </a:xfrm>
        </p:spPr>
        <p:txBody>
          <a:bodyPr/>
          <a:lstStyle/>
          <a:p>
            <a:r>
              <a:rPr lang="en-US" dirty="0" smtClean="0"/>
              <a:t>In the month of October I plan to implement a Reading Log and a monthly book report.  The student is required to read each night and work on a given assignment/project for book. </a:t>
            </a:r>
          </a:p>
          <a:p>
            <a:r>
              <a:rPr lang="en-US" dirty="0" smtClean="0"/>
              <a:t>A schedule of the books will be provided in October. </a:t>
            </a:r>
            <a:endParaRPr lang="en-US" dirty="0"/>
          </a:p>
          <a:p>
            <a:r>
              <a:rPr lang="en-US" dirty="0" smtClean="0"/>
              <a:t>The first book the children will be reading is </a:t>
            </a:r>
            <a:r>
              <a:rPr lang="en-US" u="sng" dirty="0" smtClean="0"/>
              <a:t>Dear Mr. </a:t>
            </a:r>
            <a:r>
              <a:rPr lang="en-US" u="sng" dirty="0" err="1" smtClean="0"/>
              <a:t>Henshaw</a:t>
            </a:r>
            <a:r>
              <a:rPr lang="en-US" u="sng" dirty="0" smtClean="0"/>
              <a:t> </a:t>
            </a:r>
            <a:r>
              <a:rPr lang="en-US" dirty="0" smtClean="0"/>
              <a:t>written by Beverly Cleary. I have a copy of the book here for those who are coming to school and for those who are not, you will have to order to book online or come pick one up here at the school.</a:t>
            </a:r>
          </a:p>
          <a:p>
            <a:r>
              <a:rPr lang="en-US" dirty="0" smtClean="0"/>
              <a:t>These projects are typically FUN!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3440" y="4338241"/>
            <a:ext cx="3790950" cy="2519759"/>
          </a:xfrm>
          <a:prstGeom prst="rect">
            <a:avLst/>
          </a:prstGeom>
        </p:spPr>
      </p:pic>
    </p:spTree>
    <p:extLst>
      <p:ext uri="{BB962C8B-B14F-4D97-AF65-F5344CB8AC3E}">
        <p14:creationId xmlns:p14="http://schemas.microsoft.com/office/powerpoint/2010/main" val="366543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Thank you for your patience!</a:t>
            </a:r>
            <a:endParaRPr lang="en-US"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00525" y="2105819"/>
            <a:ext cx="3790950" cy="3790950"/>
          </a:xfrm>
        </p:spPr>
      </p:pic>
    </p:spTree>
    <p:extLst>
      <p:ext uri="{BB962C8B-B14F-4D97-AF65-F5344CB8AC3E}">
        <p14:creationId xmlns:p14="http://schemas.microsoft.com/office/powerpoint/2010/main" val="1673485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10243"/>
            <a:ext cx="9144000" cy="3151414"/>
          </a:xfrm>
        </p:spPr>
        <p:txBody>
          <a:bodyPr>
            <a:normAutofit fontScale="90000"/>
          </a:bodyPr>
          <a:lstStyle/>
          <a:p>
            <a:r>
              <a:rPr lang="en-US" sz="3600" dirty="0" smtClean="0"/>
              <a:t/>
            </a:r>
            <a:br>
              <a:rPr lang="en-US" sz="3600" dirty="0" smtClean="0"/>
            </a:br>
            <a:r>
              <a:rPr lang="en-US" sz="3600" dirty="0"/>
              <a:t/>
            </a:r>
            <a:br>
              <a:rPr lang="en-US" sz="3600" dirty="0"/>
            </a:br>
            <a:r>
              <a:rPr lang="en-US" sz="3600" dirty="0" smtClean="0"/>
              <a:t/>
            </a:r>
            <a:br>
              <a:rPr lang="en-US" sz="3600" dirty="0" smtClean="0"/>
            </a:br>
            <a:r>
              <a:rPr lang="en-US" sz="4800" dirty="0" smtClean="0">
                <a:solidFill>
                  <a:srgbClr val="FF0000"/>
                </a:solidFill>
              </a:rPr>
              <a:t>Meet the teacher</a:t>
            </a:r>
            <a:r>
              <a:rPr lang="en-US" sz="3600" dirty="0"/>
              <a:t/>
            </a:r>
            <a:br>
              <a:rPr lang="en-US" sz="3600" dirty="0"/>
            </a:br>
            <a:r>
              <a:rPr lang="en-US" dirty="0" smtClean="0"/>
              <a:t/>
            </a:r>
            <a:br>
              <a:rPr lang="en-US" dirty="0" smtClean="0"/>
            </a:br>
            <a:r>
              <a:rPr lang="en-US" sz="3100" dirty="0" smtClean="0"/>
              <a:t>This is my 21st year teaching fourth grade</a:t>
            </a:r>
            <a:br>
              <a:rPr lang="en-US" sz="3100" dirty="0" smtClean="0"/>
            </a:br>
            <a:r>
              <a:rPr lang="en-US" sz="3100" dirty="0" smtClean="0"/>
              <a:t>My teaching philosophy is to foster the love of learning </a:t>
            </a:r>
            <a:r>
              <a:rPr lang="en-US" sz="3100" dirty="0" smtClean="0"/>
              <a:t>and nourish the child’s soul.  </a:t>
            </a:r>
            <a:r>
              <a:rPr lang="en-US" sz="3100" dirty="0"/>
              <a:t>T</a:t>
            </a:r>
            <a:r>
              <a:rPr lang="en-US" sz="3100" dirty="0" smtClean="0"/>
              <a:t>hen </a:t>
            </a:r>
            <a:r>
              <a:rPr lang="en-US" sz="3100" dirty="0" smtClean="0"/>
              <a:t>the child will be eager to put forth their best </a:t>
            </a:r>
            <a:r>
              <a:rPr lang="en-US" sz="3100" dirty="0" smtClean="0"/>
              <a:t>effort and achieve academic success.</a:t>
            </a:r>
            <a:endParaRPr lang="en-US" dirty="0"/>
          </a:p>
        </p:txBody>
      </p:sp>
      <p:sp>
        <p:nvSpPr>
          <p:cNvPr id="3" name="Subtitle 2"/>
          <p:cNvSpPr>
            <a:spLocks noGrp="1"/>
          </p:cNvSpPr>
          <p:nvPr>
            <p:ph type="subTitle" idx="1"/>
          </p:nvPr>
        </p:nvSpPr>
        <p:spPr/>
        <p:txBody>
          <a:bodyPr/>
          <a:lstStyle/>
          <a:p>
            <a:r>
              <a:rPr lang="en-US" dirty="0" smtClean="0"/>
              <a:t>During this unprecedented time, I ask for your patience while we navigate the new platforms we are teaching and learning.</a:t>
            </a:r>
          </a:p>
          <a:p>
            <a:r>
              <a:rPr lang="en-US" dirty="0" smtClean="0"/>
              <a:t>I will certainly do the same for the parents and students.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48056" y="4207327"/>
            <a:ext cx="2782661" cy="2782661"/>
          </a:xfrm>
          <a:prstGeom prst="rect">
            <a:avLst/>
          </a:prstGeom>
        </p:spPr>
      </p:pic>
    </p:spTree>
    <p:extLst>
      <p:ext uri="{BB962C8B-B14F-4D97-AF65-F5344CB8AC3E}">
        <p14:creationId xmlns:p14="http://schemas.microsoft.com/office/powerpoint/2010/main" val="1811678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Communication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Email </a:t>
            </a:r>
            <a:r>
              <a:rPr lang="en-US" dirty="0" smtClean="0">
                <a:hlinkClick r:id="rId2"/>
              </a:rPr>
              <a:t>sdossantos@yonkerspublicschools.org</a:t>
            </a:r>
            <a:endParaRPr lang="en-US" dirty="0" smtClean="0"/>
          </a:p>
          <a:p>
            <a:pPr marL="0" indent="0">
              <a:buNone/>
            </a:pPr>
            <a:r>
              <a:rPr lang="en-US" dirty="0" smtClean="0"/>
              <a:t>Please put your child’s name in the subject area</a:t>
            </a:r>
          </a:p>
          <a:p>
            <a:r>
              <a:rPr lang="en-US" dirty="0" smtClean="0"/>
              <a:t>Call the school (914)376-8580</a:t>
            </a:r>
          </a:p>
          <a:p>
            <a:r>
              <a:rPr lang="en-US" dirty="0" err="1" smtClean="0"/>
              <a:t>Bloomz</a:t>
            </a:r>
            <a:r>
              <a:rPr lang="en-US" dirty="0" smtClean="0"/>
              <a:t> app – please download the app and join class </a:t>
            </a:r>
            <a:r>
              <a:rPr lang="en-US" dirty="0" err="1" smtClean="0"/>
              <a:t>DosSantos</a:t>
            </a:r>
            <a:r>
              <a:rPr lang="en-US" dirty="0" smtClean="0"/>
              <a:t> </a:t>
            </a:r>
            <a:r>
              <a:rPr lang="en-US" dirty="0" smtClean="0"/>
              <a:t>2020-2021  The class code is JHGJ8J</a:t>
            </a:r>
            <a:endParaRPr lang="en-US" dirty="0" smtClean="0"/>
          </a:p>
          <a:p>
            <a:r>
              <a:rPr lang="en-US" dirty="0" smtClean="0"/>
              <a:t>You can leave a message in the private CHAT on Microsoft TEAMS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90782" y="-409575"/>
            <a:ext cx="3790950" cy="3790950"/>
          </a:xfrm>
          <a:prstGeom prst="rect">
            <a:avLst/>
          </a:prstGeom>
        </p:spPr>
      </p:pic>
    </p:spTree>
    <p:extLst>
      <p:ext uri="{BB962C8B-B14F-4D97-AF65-F5344CB8AC3E}">
        <p14:creationId xmlns:p14="http://schemas.microsoft.com/office/powerpoint/2010/main" val="414340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HYBRID/Remote learning updates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Hybrid Learning begins on Monday, October 5</a:t>
            </a:r>
            <a:r>
              <a:rPr lang="en-US" baseline="30000" dirty="0" smtClean="0"/>
              <a:t>th</a:t>
            </a:r>
            <a:r>
              <a:rPr lang="en-US" dirty="0" smtClean="0"/>
              <a:t>.  Please be sure you are informed about whether your child is cohort A or B. I sent our messages regarding placement.</a:t>
            </a:r>
          </a:p>
          <a:p>
            <a:r>
              <a:rPr lang="en-US" dirty="0" smtClean="0"/>
              <a:t>If you change your mind regarding hybrid learning as opposed to full remote learning please note that you can not change until after the first marking period</a:t>
            </a:r>
            <a:r>
              <a:rPr lang="en-US" dirty="0" smtClean="0"/>
              <a:t>.</a:t>
            </a:r>
          </a:p>
          <a:p>
            <a:r>
              <a:rPr lang="en-US" dirty="0" smtClean="0"/>
              <a:t>The children will have their temperature taken</a:t>
            </a:r>
          </a:p>
          <a:p>
            <a:pPr marL="0" indent="0">
              <a:buNone/>
            </a:pPr>
            <a:r>
              <a:rPr lang="en-US" dirty="0" smtClean="0"/>
              <a:t>Before entering school.</a:t>
            </a:r>
          </a:p>
          <a:p>
            <a:r>
              <a:rPr lang="en-US" dirty="0" smtClean="0"/>
              <a:t>Social distancing is required</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55997" y="3461657"/>
            <a:ext cx="3790950" cy="3528332"/>
          </a:xfrm>
          <a:prstGeom prst="rect">
            <a:avLst/>
          </a:prstGeom>
        </p:spPr>
      </p:pic>
    </p:spTree>
    <p:extLst>
      <p:ext uri="{BB962C8B-B14F-4D97-AF65-F5344CB8AC3E}">
        <p14:creationId xmlns:p14="http://schemas.microsoft.com/office/powerpoint/2010/main" val="4179215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Class Expectations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Be on time to meetings</a:t>
            </a:r>
          </a:p>
          <a:p>
            <a:r>
              <a:rPr lang="en-US" dirty="0" smtClean="0"/>
              <a:t>Be prepared with assignments</a:t>
            </a:r>
          </a:p>
          <a:p>
            <a:r>
              <a:rPr lang="en-US" dirty="0" smtClean="0"/>
              <a:t>Have materials on hand (books, pens notebooks)</a:t>
            </a:r>
          </a:p>
          <a:p>
            <a:r>
              <a:rPr lang="en-US" dirty="0" smtClean="0"/>
              <a:t>Turn on your video and be seated in learning position</a:t>
            </a:r>
          </a:p>
          <a:p>
            <a:r>
              <a:rPr lang="en-US" dirty="0" smtClean="0"/>
              <a:t>Keep your mic on MUTE</a:t>
            </a:r>
          </a:p>
          <a:p>
            <a:r>
              <a:rPr lang="en-US" dirty="0" smtClean="0"/>
              <a:t>Listen to others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1167" y="3231697"/>
            <a:ext cx="3790950" cy="3790950"/>
          </a:xfrm>
          <a:prstGeom prst="rect">
            <a:avLst/>
          </a:prstGeom>
        </p:spPr>
      </p:pic>
    </p:spTree>
    <p:extLst>
      <p:ext uri="{BB962C8B-B14F-4D97-AF65-F5344CB8AC3E}">
        <p14:creationId xmlns:p14="http://schemas.microsoft.com/office/powerpoint/2010/main" val="73895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ATTENDANCE</a:t>
            </a:r>
            <a:endParaRPr lang="en-US" dirty="0">
              <a:solidFill>
                <a:srgbClr val="FF0000"/>
              </a:solidFill>
            </a:endParaRPr>
          </a:p>
        </p:txBody>
      </p:sp>
      <p:sp>
        <p:nvSpPr>
          <p:cNvPr id="3" name="Content Placeholder 2"/>
          <p:cNvSpPr>
            <a:spLocks noGrp="1"/>
          </p:cNvSpPr>
          <p:nvPr>
            <p:ph idx="1"/>
          </p:nvPr>
        </p:nvSpPr>
        <p:spPr>
          <a:xfrm>
            <a:off x="838200" y="1349941"/>
            <a:ext cx="10515600" cy="4351338"/>
          </a:xfrm>
        </p:spPr>
        <p:txBody>
          <a:bodyPr/>
          <a:lstStyle/>
          <a:p>
            <a:r>
              <a:rPr lang="en-US" dirty="0" smtClean="0"/>
              <a:t>It is imperative that the children be present in class. They must put their camera on LIVE and participate.</a:t>
            </a:r>
          </a:p>
          <a:p>
            <a:r>
              <a:rPr lang="en-US" dirty="0" smtClean="0"/>
              <a:t>We are very well aware that the students are shutting off mics and video and walking away from the screen.  We keep a log of who we SEE and who participates daily. We also download the attendance randomly throughout the day.</a:t>
            </a:r>
          </a:p>
          <a:p>
            <a:r>
              <a:rPr lang="en-US" dirty="0" smtClean="0"/>
              <a:t>It is also imperative that the students sign into the meeting ON TIME. I cannot stop the lesson and explain the directions again and again.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1050" y="4376056"/>
            <a:ext cx="3790950" cy="2613931"/>
          </a:xfrm>
          <a:prstGeom prst="rect">
            <a:avLst/>
          </a:prstGeom>
        </p:spPr>
      </p:pic>
    </p:spTree>
    <p:extLst>
      <p:ext uri="{BB962C8B-B14F-4D97-AF65-F5344CB8AC3E}">
        <p14:creationId xmlns:p14="http://schemas.microsoft.com/office/powerpoint/2010/main" val="146726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Homework</a:t>
            </a:r>
            <a:endParaRPr lang="en-US" dirty="0">
              <a:solidFill>
                <a:srgbClr val="FF0000"/>
              </a:solidFill>
            </a:endParaRPr>
          </a:p>
        </p:txBody>
      </p:sp>
      <p:sp>
        <p:nvSpPr>
          <p:cNvPr id="3" name="Content Placeholder 2"/>
          <p:cNvSpPr>
            <a:spLocks noGrp="1"/>
          </p:cNvSpPr>
          <p:nvPr>
            <p:ph idx="1"/>
          </p:nvPr>
        </p:nvSpPr>
        <p:spPr>
          <a:xfrm>
            <a:off x="838200" y="1401082"/>
            <a:ext cx="10515600" cy="4351338"/>
          </a:xfrm>
        </p:spPr>
        <p:txBody>
          <a:bodyPr/>
          <a:lstStyle/>
          <a:p>
            <a:r>
              <a:rPr lang="en-US" dirty="0" smtClean="0"/>
              <a:t>Homework is given each night. It is listed in the assignment section of Microsoft Teams. </a:t>
            </a:r>
            <a:endParaRPr lang="en-US" dirty="0"/>
          </a:p>
          <a:p>
            <a:r>
              <a:rPr lang="en-US" dirty="0" smtClean="0"/>
              <a:t>Homework does count toward final grades </a:t>
            </a:r>
          </a:p>
          <a:p>
            <a:r>
              <a:rPr lang="en-US" dirty="0" smtClean="0"/>
              <a:t>I prefer homework to be submitted through Teams however if there is sometime of technology issue I will accept it in any way you can get it to me. </a:t>
            </a:r>
            <a:r>
              <a:rPr lang="en-US" dirty="0" err="1" smtClean="0"/>
              <a:t>Ie</a:t>
            </a:r>
            <a:r>
              <a:rPr lang="en-US" dirty="0" smtClean="0"/>
              <a:t>. Take a picture and send it in an email, </a:t>
            </a:r>
            <a:r>
              <a:rPr lang="en-US" dirty="0" err="1" smtClean="0"/>
              <a:t>Bloomz</a:t>
            </a:r>
            <a:r>
              <a:rPr lang="en-US" dirty="0" smtClean="0"/>
              <a:t>, etc..</a:t>
            </a:r>
          </a:p>
          <a:p>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9382" y="3690258"/>
            <a:ext cx="3790950" cy="3123520"/>
          </a:xfrm>
          <a:prstGeom prst="rect">
            <a:avLst/>
          </a:prstGeom>
        </p:spPr>
      </p:pic>
    </p:spTree>
    <p:extLst>
      <p:ext uri="{BB962C8B-B14F-4D97-AF65-F5344CB8AC3E}">
        <p14:creationId xmlns:p14="http://schemas.microsoft.com/office/powerpoint/2010/main" val="2212952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Curriculum</a:t>
            </a:r>
            <a:endParaRPr lang="en-US" dirty="0">
              <a:solidFill>
                <a:srgbClr val="FF0000"/>
              </a:solidFill>
            </a:endParaRPr>
          </a:p>
        </p:txBody>
      </p:sp>
      <p:sp>
        <p:nvSpPr>
          <p:cNvPr id="3" name="Content Placeholder 2"/>
          <p:cNvSpPr>
            <a:spLocks noGrp="1"/>
          </p:cNvSpPr>
          <p:nvPr>
            <p:ph idx="1"/>
          </p:nvPr>
        </p:nvSpPr>
        <p:spPr>
          <a:xfrm>
            <a:off x="838200" y="1368425"/>
            <a:ext cx="10515600" cy="4351338"/>
          </a:xfrm>
        </p:spPr>
        <p:txBody>
          <a:bodyPr/>
          <a:lstStyle/>
          <a:p>
            <a:r>
              <a:rPr lang="en-US" dirty="0" smtClean="0"/>
              <a:t>Engage NY Math modules and Envisions will be the main source of Math instruction. Supplemental resources will be Splash Learn, </a:t>
            </a:r>
            <a:r>
              <a:rPr lang="en-US" dirty="0" err="1" smtClean="0"/>
              <a:t>Sumdog</a:t>
            </a:r>
            <a:r>
              <a:rPr lang="en-US" dirty="0" smtClean="0"/>
              <a:t> and Castle Learning</a:t>
            </a:r>
          </a:p>
          <a:p>
            <a:r>
              <a:rPr lang="en-US" dirty="0" smtClean="0"/>
              <a:t>Benchmark is the new ELA program – it will be fully implemented in the upcoming month. Supplemental resources are Common Lit, Chapter books and Learning slides that align with NYS standards</a:t>
            </a:r>
          </a:p>
          <a:p>
            <a:r>
              <a:rPr lang="en-US" dirty="0" smtClean="0"/>
              <a:t>Science- Mrs. Costa will be teaching Science using Mystery Science</a:t>
            </a:r>
          </a:p>
          <a:p>
            <a:r>
              <a:rPr lang="en-US" dirty="0" smtClean="0"/>
              <a:t>Social- Harcourt Social Studies text used to teach NEW YORK history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2850" y="4434908"/>
            <a:ext cx="3790950" cy="2569709"/>
          </a:xfrm>
          <a:prstGeom prst="rect">
            <a:avLst/>
          </a:prstGeom>
        </p:spPr>
      </p:pic>
    </p:spTree>
    <p:extLst>
      <p:ext uri="{BB962C8B-B14F-4D97-AF65-F5344CB8AC3E}">
        <p14:creationId xmlns:p14="http://schemas.microsoft.com/office/powerpoint/2010/main" val="3737777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Schedule</a:t>
            </a:r>
            <a:endParaRPr lang="en-US" dirty="0">
              <a:solidFill>
                <a:srgbClr val="FF0000"/>
              </a:solidFill>
            </a:endParaRPr>
          </a:p>
        </p:txBody>
      </p:sp>
      <p:sp>
        <p:nvSpPr>
          <p:cNvPr id="3" name="Content Placeholder 2"/>
          <p:cNvSpPr>
            <a:spLocks noGrp="1"/>
          </p:cNvSpPr>
          <p:nvPr>
            <p:ph idx="1"/>
          </p:nvPr>
        </p:nvSpPr>
        <p:spPr>
          <a:xfrm>
            <a:off x="838200" y="1825625"/>
            <a:ext cx="10515600" cy="4493532"/>
          </a:xfrm>
        </p:spPr>
        <p:txBody>
          <a:bodyPr>
            <a:normAutofit fontScale="92500" lnSpcReduction="20000"/>
          </a:bodyPr>
          <a:lstStyle/>
          <a:p>
            <a:r>
              <a:rPr lang="en-US" dirty="0" smtClean="0"/>
              <a:t>8:35-9:05 Morning work/attendance</a:t>
            </a:r>
          </a:p>
          <a:p>
            <a:r>
              <a:rPr lang="en-US" dirty="0" smtClean="0"/>
              <a:t>9:05 -9:35 review morning work (ELA)</a:t>
            </a:r>
          </a:p>
          <a:p>
            <a:r>
              <a:rPr lang="en-US" dirty="0" smtClean="0"/>
              <a:t>9:35-10:05- ELA</a:t>
            </a:r>
          </a:p>
          <a:p>
            <a:r>
              <a:rPr lang="en-US" dirty="0" smtClean="0"/>
              <a:t>10:05-10:15 Break</a:t>
            </a:r>
          </a:p>
          <a:p>
            <a:r>
              <a:rPr lang="en-US" dirty="0" smtClean="0"/>
              <a:t>10:15-10:45 ELA </a:t>
            </a:r>
          </a:p>
          <a:p>
            <a:r>
              <a:rPr lang="en-US" dirty="0" smtClean="0"/>
              <a:t>10:45-11:15- Social/Science</a:t>
            </a:r>
          </a:p>
          <a:p>
            <a:r>
              <a:rPr lang="en-US" dirty="0" smtClean="0"/>
              <a:t>11:15-12:15 Lunch</a:t>
            </a:r>
          </a:p>
          <a:p>
            <a:r>
              <a:rPr lang="en-US" dirty="0" smtClean="0"/>
              <a:t>12:15-1:15 Math</a:t>
            </a:r>
          </a:p>
          <a:p>
            <a:r>
              <a:rPr lang="en-US" dirty="0" smtClean="0"/>
              <a:t>1:15- 1:45 Math small group</a:t>
            </a:r>
          </a:p>
          <a:p>
            <a:r>
              <a:rPr lang="en-US" dirty="0" smtClean="0"/>
              <a:t>1:45-2:00 Social emotional Closing</a:t>
            </a:r>
          </a:p>
          <a:p>
            <a:r>
              <a:rPr lang="en-US" dirty="0" smtClean="0"/>
              <a:t>2:00- 3:15 asynchronous learning- teacher office hours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2811" y="2856139"/>
            <a:ext cx="3790950" cy="3790950"/>
          </a:xfrm>
          <a:prstGeom prst="rect">
            <a:avLst/>
          </a:prstGeom>
        </p:spPr>
      </p:pic>
    </p:spTree>
    <p:extLst>
      <p:ext uri="{BB962C8B-B14F-4D97-AF65-F5344CB8AC3E}">
        <p14:creationId xmlns:p14="http://schemas.microsoft.com/office/powerpoint/2010/main" val="30708644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700</Words>
  <Application>Microsoft Office PowerPoint</Application>
  <PresentationFormat>Widescreen</PresentationFormat>
  <Paragraphs>62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Welcome to our first Virtual Open House</vt:lpstr>
      <vt:lpstr>   Meet the teacher  This is my 21st year teaching fourth grade My teaching philosophy is to foster the love of learning and nourish the child’s soul.  Then the child will be eager to put forth their best effort and achieve academic success.</vt:lpstr>
      <vt:lpstr>Communication</vt:lpstr>
      <vt:lpstr>HYBRID/Remote learning updates</vt:lpstr>
      <vt:lpstr>Class Expectations</vt:lpstr>
      <vt:lpstr>ATTENDANCE</vt:lpstr>
      <vt:lpstr>Homework</vt:lpstr>
      <vt:lpstr>Curriculum</vt:lpstr>
      <vt:lpstr>Schedule</vt:lpstr>
      <vt:lpstr>CLEVER</vt:lpstr>
      <vt:lpstr>Reading log/ Book Report</vt:lpstr>
      <vt:lpstr>Thank you for your patience!</vt:lpstr>
    </vt:vector>
  </TitlesOfParts>
  <Company>Yonkers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our first Virtual Open House</dc:title>
  <dc:creator>DOS SANTOS, SUZANNE</dc:creator>
  <cp:lastModifiedBy>DOS SANTOS, SUZANNE</cp:lastModifiedBy>
  <cp:revision>14</cp:revision>
  <dcterms:created xsi:type="dcterms:W3CDTF">2020-09-21T18:47:35Z</dcterms:created>
  <dcterms:modified xsi:type="dcterms:W3CDTF">2020-09-22T18:27:42Z</dcterms:modified>
</cp:coreProperties>
</file>